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41fece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41fece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41fece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41fece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541fece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541fece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541fece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541fece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41fece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41fece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41fece7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41fece7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541fece7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541fece7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541fece7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541fece7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41fece7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41fece7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41fece7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41fece7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541fece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541fece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41fece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41fece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slide" Target="/ppt/slides/slide8.xml"/><Relationship Id="rId9" Type="http://schemas.openxmlformats.org/officeDocument/2006/relationships/slide" Target="/ppt/slides/slide1.xml"/><Relationship Id="rId5" Type="http://schemas.openxmlformats.org/officeDocument/2006/relationships/slide" Target="/ppt/slides/slide9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2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slide" Target="/ppt/slides/slide1.xml"/><Relationship Id="rId5" Type="http://schemas.openxmlformats.org/officeDocument/2006/relationships/slide" Target="/ppt/slides/slide11.xml"/><Relationship Id="rId6" Type="http://schemas.openxmlformats.org/officeDocument/2006/relationships/slide" Target="/ppt/slides/slide13.xml"/><Relationship Id="rId7" Type="http://schemas.openxmlformats.org/officeDocument/2006/relationships/slide" Target="/ppt/slides/slide1.xml"/><Relationship Id="rId8" Type="http://schemas.openxmlformats.org/officeDocument/2006/relationships/slide" Target="/ppt/slides/slide1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slide" Target="/ppt/slides/slide1.xml"/><Relationship Id="rId5" Type="http://schemas.openxmlformats.org/officeDocument/2006/relationships/slide" Target="/ppt/slides/slide12.xml"/><Relationship Id="rId6" Type="http://schemas.openxmlformats.org/officeDocument/2006/relationships/slide" Target="/ppt/slides/slide10.xml"/><Relationship Id="rId7" Type="http://schemas.openxmlformats.org/officeDocument/2006/relationships/slide" Target="/ppt/slides/slide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slide" Target="/ppt/slides/slide11.xml"/><Relationship Id="rId5" Type="http://schemas.openxmlformats.org/officeDocument/2006/relationships/slide" Target="/ppt/slides/slide1.xml"/><Relationship Id="rId6" Type="http://schemas.openxmlformats.org/officeDocument/2006/relationships/slide" Target="/ppt/slides/slide1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slide" Target="/ppt/slides/slide11.xml"/><Relationship Id="rId5" Type="http://schemas.openxmlformats.org/officeDocument/2006/relationships/slide" Target="/ppt/slides/slide1.xml"/><Relationship Id="rId6" Type="http://schemas.openxmlformats.org/officeDocument/2006/relationships/slide" Target="/ppt/slides/slide12.xml"/><Relationship Id="rId7" Type="http://schemas.openxmlformats.org/officeDocument/2006/relationships/slide" Target="/ppt/slides/slide10.xml"/><Relationship Id="rId8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slide" Target="/ppt/slides/slide1.xml"/><Relationship Id="rId5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slide" Target="/ppt/slides/slide1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slide" Target="/ppt/slides/slide1.xml"/><Relationship Id="rId5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slide" Target="/ppt/slides/slide1.xml"/><Relationship Id="rId5" Type="http://schemas.openxmlformats.org/officeDocument/2006/relationships/slide" Target="/ppt/slides/slide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slide" Target="/ppt/slides/slide1.xml"/><Relationship Id="rId5" Type="http://schemas.openxmlformats.org/officeDocument/2006/relationships/slide" Target="/ppt/slides/slide12.xml"/><Relationship Id="rId6" Type="http://schemas.openxmlformats.org/officeDocument/2006/relationships/slide" Target="/ppt/slides/slide12.xml"/><Relationship Id="rId7" Type="http://schemas.openxmlformats.org/officeDocument/2006/relationships/slide" Target="/ppt/slides/slide1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84" y="0"/>
            <a:ext cx="84796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4"/>
          </p:cNvPr>
          <p:cNvSpPr/>
          <p:nvPr/>
        </p:nvSpPr>
        <p:spPr>
          <a:xfrm>
            <a:off x="459100" y="339100"/>
            <a:ext cx="288003" cy="320800"/>
          </a:xfrm>
          <a:custGeom>
            <a:rect b="b" l="l" r="r" t="t"/>
            <a:pathLst>
              <a:path extrusionOk="0" h="12832" w="11549">
                <a:moveTo>
                  <a:pt x="0" y="856"/>
                </a:moveTo>
                <a:lnTo>
                  <a:pt x="0" y="12832"/>
                </a:lnTo>
                <a:lnTo>
                  <a:pt x="11549" y="12832"/>
                </a:lnTo>
                <a:lnTo>
                  <a:pt x="11121" y="0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Google Shape;56;p13">
            <a:hlinkClick action="ppaction://hlinksldjump" r:id="rId5"/>
          </p:cNvPr>
          <p:cNvSpPr txBox="1"/>
          <p:nvPr/>
        </p:nvSpPr>
        <p:spPr>
          <a:xfrm>
            <a:off x="5480925" y="391825"/>
            <a:ext cx="615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 action="ppaction://hlinksldjump" r:id="rId6"/>
          </p:cNvPr>
          <p:cNvSpPr txBox="1"/>
          <p:nvPr/>
        </p:nvSpPr>
        <p:spPr>
          <a:xfrm>
            <a:off x="6922550" y="323400"/>
            <a:ext cx="729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action="ppaction://hlinksldjump" r:id="rId7"/>
          </p:cNvPr>
          <p:cNvSpPr txBox="1"/>
          <p:nvPr/>
        </p:nvSpPr>
        <p:spPr>
          <a:xfrm>
            <a:off x="7728075" y="323400"/>
            <a:ext cx="9798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>
            <a:hlinkClick action="ppaction://hlinksldjump" r:id="rId8"/>
          </p:cNvPr>
          <p:cNvSpPr txBox="1"/>
          <p:nvPr/>
        </p:nvSpPr>
        <p:spPr>
          <a:xfrm>
            <a:off x="5672275" y="1266575"/>
            <a:ext cx="17769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>
            <a:hlinkClick action="ppaction://hlinksldjump" r:id="rId9"/>
          </p:cNvPr>
          <p:cNvSpPr txBox="1"/>
          <p:nvPr/>
        </p:nvSpPr>
        <p:spPr>
          <a:xfrm>
            <a:off x="833750" y="309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64" y="0"/>
            <a:ext cx="8489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>
            <a:hlinkClick action="ppaction://hlinksldjump" r:id="rId4"/>
          </p:cNvPr>
          <p:cNvSpPr txBox="1"/>
          <p:nvPr/>
        </p:nvSpPr>
        <p:spPr>
          <a:xfrm>
            <a:off x="833750" y="309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>
            <a:hlinkClick action="ppaction://hlinksldjump" r:id="rId5"/>
          </p:cNvPr>
          <p:cNvSpPr txBox="1"/>
          <p:nvPr/>
        </p:nvSpPr>
        <p:spPr>
          <a:xfrm>
            <a:off x="7717200" y="279850"/>
            <a:ext cx="860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>
            <a:hlinkClick action="ppaction://hlinksldjump" r:id="rId6"/>
          </p:cNvPr>
          <p:cNvSpPr txBox="1"/>
          <p:nvPr/>
        </p:nvSpPr>
        <p:spPr>
          <a:xfrm>
            <a:off x="434650" y="323500"/>
            <a:ext cx="261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>
            <a:hlinkClick action="ppaction://hlinksldjump" r:id="rId7"/>
          </p:cNvPr>
          <p:cNvSpPr txBox="1"/>
          <p:nvPr/>
        </p:nvSpPr>
        <p:spPr>
          <a:xfrm>
            <a:off x="7673650" y="1150800"/>
            <a:ext cx="7185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>
            <a:hlinkClick action="ppaction://hlinksldjump" r:id="rId8"/>
          </p:cNvPr>
          <p:cNvSpPr txBox="1"/>
          <p:nvPr/>
        </p:nvSpPr>
        <p:spPr>
          <a:xfrm>
            <a:off x="674150" y="1858375"/>
            <a:ext cx="663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97" y="0"/>
            <a:ext cx="8496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>
            <a:hlinkClick action="ppaction://hlinksldjump" r:id="rId4"/>
          </p:cNvPr>
          <p:cNvSpPr txBox="1"/>
          <p:nvPr/>
        </p:nvSpPr>
        <p:spPr>
          <a:xfrm>
            <a:off x="833750" y="309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>
            <a:hlinkClick action="ppaction://hlinksldjump" r:id="rId5"/>
          </p:cNvPr>
          <p:cNvSpPr txBox="1"/>
          <p:nvPr/>
        </p:nvSpPr>
        <p:spPr>
          <a:xfrm>
            <a:off x="467325" y="366925"/>
            <a:ext cx="294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>
            <a:hlinkClick action="ppaction://hlinksldjump" r:id="rId6"/>
          </p:cNvPr>
          <p:cNvSpPr txBox="1"/>
          <p:nvPr/>
        </p:nvSpPr>
        <p:spPr>
          <a:xfrm>
            <a:off x="7760750" y="290725"/>
            <a:ext cx="7728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>
            <a:hlinkClick action="ppaction://hlinksldjump" r:id="rId7"/>
          </p:cNvPr>
          <p:cNvSpPr txBox="1"/>
          <p:nvPr/>
        </p:nvSpPr>
        <p:spPr>
          <a:xfrm>
            <a:off x="426600" y="1812000"/>
            <a:ext cx="1401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31" y="0"/>
            <a:ext cx="84821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>
            <a:hlinkClick action="ppaction://hlinksldjump" r:id="rId4"/>
          </p:cNvPr>
          <p:cNvSpPr txBox="1"/>
          <p:nvPr/>
        </p:nvSpPr>
        <p:spPr>
          <a:xfrm>
            <a:off x="456425" y="290725"/>
            <a:ext cx="315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>
            <a:hlinkClick action="ppaction://hlinksldjump" r:id="rId5"/>
          </p:cNvPr>
          <p:cNvSpPr txBox="1"/>
          <p:nvPr/>
        </p:nvSpPr>
        <p:spPr>
          <a:xfrm>
            <a:off x="833750" y="309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>
            <a:hlinkClick action="ppaction://hlinksldjump" r:id="rId6"/>
          </p:cNvPr>
          <p:cNvSpPr txBox="1"/>
          <p:nvPr/>
        </p:nvSpPr>
        <p:spPr>
          <a:xfrm>
            <a:off x="7728075" y="279850"/>
            <a:ext cx="82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31" y="0"/>
            <a:ext cx="85079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>
            <a:hlinkClick action="ppaction://hlinksldjump" r:id="rId4"/>
          </p:cNvPr>
          <p:cNvSpPr txBox="1"/>
          <p:nvPr/>
        </p:nvSpPr>
        <p:spPr>
          <a:xfrm>
            <a:off x="412875" y="334275"/>
            <a:ext cx="326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>
            <a:hlinkClick action="ppaction://hlinksldjump" r:id="rId5"/>
          </p:cNvPr>
          <p:cNvSpPr txBox="1"/>
          <p:nvPr/>
        </p:nvSpPr>
        <p:spPr>
          <a:xfrm>
            <a:off x="833750" y="309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>
            <a:hlinkClick action="ppaction://hlinksldjump" r:id="rId6"/>
          </p:cNvPr>
          <p:cNvSpPr txBox="1"/>
          <p:nvPr/>
        </p:nvSpPr>
        <p:spPr>
          <a:xfrm>
            <a:off x="7782525" y="312500"/>
            <a:ext cx="892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>
            <a:hlinkClick action="ppaction://hlinksldjump" r:id="rId7"/>
          </p:cNvPr>
          <p:cNvSpPr txBox="1"/>
          <p:nvPr/>
        </p:nvSpPr>
        <p:spPr>
          <a:xfrm>
            <a:off x="423775" y="345250"/>
            <a:ext cx="348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>
            <a:hlinkClick action="ppaction://hlinksldjump" r:id="rId8"/>
          </p:cNvPr>
          <p:cNvSpPr txBox="1"/>
          <p:nvPr/>
        </p:nvSpPr>
        <p:spPr>
          <a:xfrm>
            <a:off x="7715250" y="1141650"/>
            <a:ext cx="10725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436" y="0"/>
            <a:ext cx="68831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174875" y="247200"/>
            <a:ext cx="304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>
            <a:hlinkClick action="ppaction://hlinksldjump" r:id="rId4"/>
          </p:cNvPr>
          <p:cNvSpPr txBox="1"/>
          <p:nvPr/>
        </p:nvSpPr>
        <p:spPr>
          <a:xfrm>
            <a:off x="1479675" y="209400"/>
            <a:ext cx="1267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>
            <a:hlinkClick action="ppaction://hlinksldjump" r:id="rId5"/>
          </p:cNvPr>
          <p:cNvSpPr txBox="1"/>
          <p:nvPr/>
        </p:nvSpPr>
        <p:spPr>
          <a:xfrm>
            <a:off x="4059450" y="3453500"/>
            <a:ext cx="1284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4" y="0"/>
            <a:ext cx="79563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>
            <a:hlinkClick action="ppaction://hlinksldjump" r:id="rId4"/>
          </p:cNvPr>
          <p:cNvSpPr txBox="1"/>
          <p:nvPr/>
        </p:nvSpPr>
        <p:spPr>
          <a:xfrm>
            <a:off x="984100" y="255125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>
            <a:hlinkClick action="ppaction://hlinksldjump" r:id="rId5"/>
          </p:cNvPr>
          <p:cNvSpPr txBox="1"/>
          <p:nvPr/>
        </p:nvSpPr>
        <p:spPr>
          <a:xfrm>
            <a:off x="2022900" y="4273575"/>
            <a:ext cx="504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>
            <a:hlinkClick action="ppaction://hlinksldjump" r:id="rId6"/>
          </p:cNvPr>
          <p:cNvSpPr txBox="1"/>
          <p:nvPr/>
        </p:nvSpPr>
        <p:spPr>
          <a:xfrm>
            <a:off x="2009225" y="4683625"/>
            <a:ext cx="5043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00" y="0"/>
            <a:ext cx="79362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>
            <a:hlinkClick action="ppaction://hlinksldjump" r:id="rId4"/>
          </p:cNvPr>
          <p:cNvSpPr txBox="1"/>
          <p:nvPr/>
        </p:nvSpPr>
        <p:spPr>
          <a:xfrm>
            <a:off x="1079775" y="255125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>
            <a:hlinkClick action="ppaction://hlinksldjump" r:id="rId5"/>
          </p:cNvPr>
          <p:cNvSpPr txBox="1"/>
          <p:nvPr/>
        </p:nvSpPr>
        <p:spPr>
          <a:xfrm>
            <a:off x="2091225" y="3166450"/>
            <a:ext cx="5043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50" y="0"/>
            <a:ext cx="79673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>
            <a:hlinkClick action="ppaction://hlinksldjump" r:id="rId4"/>
          </p:cNvPr>
          <p:cNvSpPr txBox="1"/>
          <p:nvPr/>
        </p:nvSpPr>
        <p:spPr>
          <a:xfrm>
            <a:off x="1079775" y="25515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>
            <a:hlinkClick action="ppaction://hlinksldjump" r:id="rId5"/>
          </p:cNvPr>
          <p:cNvSpPr txBox="1"/>
          <p:nvPr/>
        </p:nvSpPr>
        <p:spPr>
          <a:xfrm>
            <a:off x="2091225" y="3617500"/>
            <a:ext cx="5057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0" y="103850"/>
            <a:ext cx="8191299" cy="49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>
            <a:hlinkClick action="ppaction://hlinksldjump" r:id="rId4"/>
          </p:cNvPr>
          <p:cNvSpPr txBox="1"/>
          <p:nvPr/>
        </p:nvSpPr>
        <p:spPr>
          <a:xfrm>
            <a:off x="5561825" y="954750"/>
            <a:ext cx="1524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>
            <a:hlinkClick action="ppaction://hlinksldjump" r:id="rId5"/>
          </p:cNvPr>
          <p:cNvSpPr txBox="1"/>
          <p:nvPr/>
        </p:nvSpPr>
        <p:spPr>
          <a:xfrm>
            <a:off x="3330250" y="2511525"/>
            <a:ext cx="2351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>
            <a:hlinkClick action="ppaction://hlinksldjump" r:id="rId6"/>
          </p:cNvPr>
          <p:cNvSpPr txBox="1"/>
          <p:nvPr/>
        </p:nvSpPr>
        <p:spPr>
          <a:xfrm>
            <a:off x="3330250" y="3197325"/>
            <a:ext cx="2351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>
            <a:hlinkClick action="ppaction://hlinksldjump" r:id="rId7"/>
          </p:cNvPr>
          <p:cNvSpPr txBox="1"/>
          <p:nvPr/>
        </p:nvSpPr>
        <p:spPr>
          <a:xfrm>
            <a:off x="3330250" y="3556425"/>
            <a:ext cx="2351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5" y="76200"/>
            <a:ext cx="8237733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>
            <a:hlinkClick action="ppaction://hlinksldjump" r:id="rId4"/>
          </p:cNvPr>
          <p:cNvSpPr txBox="1"/>
          <p:nvPr/>
        </p:nvSpPr>
        <p:spPr>
          <a:xfrm>
            <a:off x="5485625" y="911225"/>
            <a:ext cx="1851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34" y="0"/>
            <a:ext cx="85057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>
            <a:hlinkClick action="ppaction://hlinksldjump" r:id="rId4"/>
          </p:cNvPr>
          <p:cNvSpPr txBox="1"/>
          <p:nvPr/>
        </p:nvSpPr>
        <p:spPr>
          <a:xfrm>
            <a:off x="434650" y="345150"/>
            <a:ext cx="348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>
            <a:hlinkClick action="ppaction://hlinksldjump" r:id="rId5"/>
          </p:cNvPr>
          <p:cNvSpPr txBox="1"/>
          <p:nvPr/>
        </p:nvSpPr>
        <p:spPr>
          <a:xfrm>
            <a:off x="861075" y="28575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1" y="0"/>
            <a:ext cx="84939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>
            <a:hlinkClick action="ppaction://hlinksldjump" r:id="rId4"/>
          </p:cNvPr>
          <p:cNvSpPr txBox="1"/>
          <p:nvPr/>
        </p:nvSpPr>
        <p:spPr>
          <a:xfrm>
            <a:off x="806400" y="268800"/>
            <a:ext cx="14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>
            <a:hlinkClick action="ppaction://hlinksldjump" r:id="rId5"/>
          </p:cNvPr>
          <p:cNvSpPr txBox="1"/>
          <p:nvPr/>
        </p:nvSpPr>
        <p:spPr>
          <a:xfrm>
            <a:off x="5484775" y="398150"/>
            <a:ext cx="585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>
            <a:hlinkClick action="ppaction://hlinksldjump" r:id="rId6"/>
          </p:cNvPr>
          <p:cNvSpPr txBox="1"/>
          <p:nvPr/>
        </p:nvSpPr>
        <p:spPr>
          <a:xfrm>
            <a:off x="8511850" y="769800"/>
            <a:ext cx="1851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